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2" r:id="rId2"/>
    <p:sldId id="270" r:id="rId3"/>
    <p:sldId id="311" r:id="rId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8B7"/>
    <a:srgbClr val="006098"/>
    <a:srgbClr val="F3BC5A"/>
    <a:srgbClr val="F0AC34"/>
    <a:srgbClr val="87C65C"/>
    <a:srgbClr val="404040"/>
    <a:srgbClr val="FFFFFF"/>
    <a:srgbClr val="87C65D"/>
    <a:srgbClr val="738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91" autoAdjust="0"/>
    <p:restoredTop sz="93878" autoAdjust="0"/>
  </p:normalViewPr>
  <p:slideViewPr>
    <p:cSldViewPr snapToGrid="0" snapToObjects="1">
      <p:cViewPr varScale="1">
        <p:scale>
          <a:sx n="42" d="100"/>
          <a:sy n="42" d="100"/>
        </p:scale>
        <p:origin x="1240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E7DD3-2757-2F45-999B-D9FC7EB09A3A}" type="datetimeFigureOut">
              <a:rPr lang="en-GB" smtClean="0"/>
              <a:t>07/07/2023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02559-0085-494A-AB2D-32C78B99DD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6368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356889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6" name="Shape 20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grey = #5C6462</a:t>
            </a:r>
          </a:p>
          <a:p>
            <a:endParaRPr/>
          </a:p>
          <a:p>
            <a:r>
              <a:t>yellow = #F5C80B</a:t>
            </a:r>
          </a:p>
          <a:p>
            <a:endParaRPr/>
          </a:p>
          <a:p>
            <a:r>
              <a:t>blue = #094C86</a:t>
            </a:r>
          </a:p>
        </p:txBody>
      </p:sp>
    </p:spTree>
    <p:extLst>
      <p:ext uri="{BB962C8B-B14F-4D97-AF65-F5344CB8AC3E}">
        <p14:creationId xmlns:p14="http://schemas.microsoft.com/office/powerpoint/2010/main" val="1871348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6300483" y="9245600"/>
            <a:ext cx="391134" cy="37959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17" indent="-342917">
              <a:spcBef>
                <a:spcPts val="3200"/>
              </a:spcBef>
              <a:defRPr sz="2801"/>
            </a:lvl1pPr>
            <a:lvl2pPr marL="685835" indent="-342917">
              <a:spcBef>
                <a:spcPts val="3200"/>
              </a:spcBef>
              <a:defRPr sz="2801"/>
            </a:lvl2pPr>
            <a:lvl3pPr marL="1028752" indent="-342917">
              <a:spcBef>
                <a:spcPts val="3200"/>
              </a:spcBef>
              <a:defRPr sz="2801"/>
            </a:lvl3pPr>
            <a:lvl4pPr marL="1371668" indent="-342917">
              <a:spcBef>
                <a:spcPts val="3200"/>
              </a:spcBef>
              <a:defRPr sz="2801"/>
            </a:lvl4pPr>
            <a:lvl5pPr marL="1714586" indent="-342917">
              <a:spcBef>
                <a:spcPts val="3200"/>
              </a:spcBef>
              <a:defRPr sz="280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2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70" indent="-296348" algn="ctr">
              <a:spcBef>
                <a:spcPts val="0"/>
              </a:spcBef>
              <a:defRPr sz="2400"/>
            </a:lvl2pPr>
            <a:lvl3pPr marL="1185392" indent="-296348" algn="ctr">
              <a:spcBef>
                <a:spcPts val="0"/>
              </a:spcBef>
              <a:defRPr sz="2400"/>
            </a:lvl3pPr>
            <a:lvl4pPr marL="1629914" indent="-296348" algn="ctr">
              <a:spcBef>
                <a:spcPts val="0"/>
              </a:spcBef>
              <a:defRPr sz="2400"/>
            </a:lvl4pPr>
            <a:lvl5pPr marL="2074437" indent="-296348" algn="ctr">
              <a:spcBef>
                <a:spcPts val="0"/>
              </a:spcBef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 marL="0" indent="0" algn="ctr">
              <a:spcBef>
                <a:spcPts val="0"/>
              </a:spcBef>
              <a:buSzTx/>
              <a:buNone/>
              <a:defRPr sz="3800"/>
            </a:pPr>
            <a:endParaRPr/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660400" y="4292600"/>
            <a:ext cx="11684000" cy="2222500"/>
          </a:xfrm>
          <a:prstGeom prst="rect">
            <a:avLst/>
          </a:prstGeom>
        </p:spPr>
        <p:txBody>
          <a:bodyPr anchor="t"/>
          <a:lstStyle>
            <a:lvl1pPr algn="l">
              <a:defRPr sz="6200" cap="all" spc="992">
                <a:solidFill>
                  <a:srgbClr val="FFFFFF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125" name="Shape 125"/>
          <p:cNvSpPr>
            <a:spLocks noGrp="1"/>
          </p:cNvSpPr>
          <p:nvPr>
            <p:ph type="body" sz="quarter" idx="1"/>
          </p:nvPr>
        </p:nvSpPr>
        <p:spPr>
          <a:xfrm>
            <a:off x="660400" y="3416300"/>
            <a:ext cx="11684000" cy="889000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SzTx/>
              <a:buNone/>
              <a:defRPr sz="2400" cap="all" spc="384">
                <a:solidFill>
                  <a:srgbClr val="55D7FF"/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  <a:lvl2pPr marL="0" indent="0">
              <a:spcBef>
                <a:spcPts val="0"/>
              </a:spcBef>
              <a:buSzTx/>
              <a:buNone/>
              <a:defRPr sz="2400" cap="all" spc="384">
                <a:solidFill>
                  <a:srgbClr val="55D7FF"/>
                </a:solidFill>
                <a:latin typeface="Avenir Book"/>
                <a:ea typeface="Avenir Book"/>
                <a:cs typeface="Avenir Book"/>
                <a:sym typeface="Avenir Book"/>
              </a:defRPr>
            </a:lvl2pPr>
            <a:lvl3pPr marL="0" indent="0">
              <a:spcBef>
                <a:spcPts val="0"/>
              </a:spcBef>
              <a:buSzTx/>
              <a:buNone/>
              <a:defRPr sz="2400" cap="all" spc="384">
                <a:solidFill>
                  <a:srgbClr val="55D7FF"/>
                </a:solidFill>
                <a:latin typeface="Avenir Book"/>
                <a:ea typeface="Avenir Book"/>
                <a:cs typeface="Avenir Book"/>
                <a:sym typeface="Avenir Book"/>
              </a:defRPr>
            </a:lvl3pPr>
            <a:lvl4pPr marL="0" indent="0">
              <a:spcBef>
                <a:spcPts val="0"/>
              </a:spcBef>
              <a:buSzTx/>
              <a:buNone/>
              <a:defRPr sz="2400" cap="all" spc="384">
                <a:solidFill>
                  <a:srgbClr val="55D7FF"/>
                </a:solidFill>
                <a:latin typeface="Avenir Book"/>
                <a:ea typeface="Avenir Book"/>
                <a:cs typeface="Avenir Book"/>
                <a:sym typeface="Avenir Book"/>
              </a:defRPr>
            </a:lvl4pPr>
            <a:lvl5pPr marL="0" indent="0">
              <a:spcBef>
                <a:spcPts val="0"/>
              </a:spcBef>
              <a:buSzTx/>
              <a:buNone/>
              <a:defRPr sz="2400" cap="all" spc="384">
                <a:solidFill>
                  <a:srgbClr val="55D7FF"/>
                </a:solidFill>
                <a:latin typeface="Avenir Book"/>
                <a:ea typeface="Avenir Book"/>
                <a:cs typeface="Avenir Book"/>
                <a:sym typeface="Avenir Book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6" name="Shape 126"/>
          <p:cNvSpPr>
            <a:spLocks noGrp="1"/>
          </p:cNvSpPr>
          <p:nvPr>
            <p:ph type="sldNum" sz="quarter" idx="2"/>
          </p:nvPr>
        </p:nvSpPr>
        <p:spPr>
          <a:xfrm>
            <a:off x="6300368" y="9258300"/>
            <a:ext cx="375104" cy="37959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00483" y="9251950"/>
            <a:ext cx="391134" cy="37959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2" r:id="rId9"/>
  </p:sldLayoutIdLst>
  <p:transition spd="med"/>
  <p:txStyles>
    <p:titleStyle>
      <a:lvl1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22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45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67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89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612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134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656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178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700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facebook.com/facts4life/" TargetMode="External"/><Relationship Id="rId7" Type="http://schemas.openxmlformats.org/officeDocument/2006/relationships/hyperlink" Target="http://www.facts4life.org/" TargetMode="Externa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2.xml"/><Relationship Id="rId6" Type="http://schemas.openxmlformats.org/officeDocument/2006/relationships/image" Target="../media/image5.png"/><Relationship Id="rId5" Type="http://schemas.openxmlformats.org/officeDocument/2006/relationships/hyperlink" Target="https://twitter.com/facts4life_org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hyperlink" Target="https://www.linkedin.com/company/facts4lif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A6DEC0D-17FC-D8D6-C39A-C3821980A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000" y="1866297"/>
            <a:ext cx="10464800" cy="1422400"/>
          </a:xfrm>
        </p:spPr>
        <p:txBody>
          <a:bodyPr/>
          <a:lstStyle/>
          <a:p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Most Idea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 descr="A logo with a hand print in a red circle&#10;&#10;Description automatically generated">
            <a:extLst>
              <a:ext uri="{FF2B5EF4-FFF2-40B4-BE49-F238E27FC236}">
                <a16:creationId xmlns:a16="http://schemas.microsoft.com/office/drawing/2014/main" id="{FA4A50EF-096F-4D4A-7428-CF7035D57B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2028" y="3827177"/>
            <a:ext cx="4460744" cy="326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61342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60">
            <a:extLst>
              <a:ext uri="{FF2B5EF4-FFF2-40B4-BE49-F238E27FC236}">
                <a16:creationId xmlns:a16="http://schemas.microsoft.com/office/drawing/2014/main" id="{0212BE67-2AA5-BCB1-0BFB-1BFA8E5E228A}"/>
              </a:ext>
            </a:extLst>
          </p:cNvPr>
          <p:cNvSpPr/>
          <p:nvPr/>
        </p:nvSpPr>
        <p:spPr>
          <a:xfrm>
            <a:off x="454660" y="3512576"/>
            <a:ext cx="1672314" cy="7182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>
              <a:defRPr sz="4000">
                <a:latin typeface="Gill Sans"/>
                <a:ea typeface="Gill Sans"/>
                <a:cs typeface="Gill Sans"/>
                <a:sym typeface="Gill Sans"/>
              </a:defRPr>
            </a:pPr>
            <a:endParaRPr sz="4001" dirty="0">
              <a:solidFill>
                <a:srgbClr val="404040"/>
              </a:solidFill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B06DA3-44B1-90D8-1B44-AF308463CA69}"/>
              </a:ext>
            </a:extLst>
          </p:cNvPr>
          <p:cNvSpPr txBox="1"/>
          <p:nvPr/>
        </p:nvSpPr>
        <p:spPr>
          <a:xfrm>
            <a:off x="1290817" y="4339791"/>
            <a:ext cx="4134678" cy="1764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584229"/>
            <a:endParaRPr lang="en-GB" dirty="0"/>
          </a:p>
          <a:p>
            <a:pPr algn="l" defTabSz="584229"/>
            <a:endParaRPr lang="en-GB" dirty="0"/>
          </a:p>
          <a:p>
            <a:pPr algn="l" defTabSz="584229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61E102-B749-628B-7162-B48F985D47B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1645" y="0"/>
            <a:ext cx="2383155" cy="1684785"/>
          </a:xfrm>
          <a:prstGeom prst="rect">
            <a:avLst/>
          </a:prstGeom>
        </p:spPr>
      </p:pic>
      <p:sp>
        <p:nvSpPr>
          <p:cNvPr id="9" name="Shape 159">
            <a:extLst>
              <a:ext uri="{FF2B5EF4-FFF2-40B4-BE49-F238E27FC236}">
                <a16:creationId xmlns:a16="http://schemas.microsoft.com/office/drawing/2014/main" id="{BECFF13E-6159-9EB2-65C5-32B9A9078BEF}"/>
              </a:ext>
            </a:extLst>
          </p:cNvPr>
          <p:cNvSpPr/>
          <p:nvPr/>
        </p:nvSpPr>
        <p:spPr>
          <a:xfrm>
            <a:off x="454660" y="619913"/>
            <a:ext cx="6931978" cy="1015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6600">
                <a:solidFill>
                  <a:srgbClr val="00609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l"/>
            <a:r>
              <a:rPr lang="en-GB" sz="6000" b="1" dirty="0">
                <a:latin typeface="Corbel" charset="0"/>
                <a:ea typeface="Corbel" charset="0"/>
                <a:cs typeface="Corbel" charset="0"/>
              </a:rPr>
              <a:t>Most Idea</a:t>
            </a:r>
            <a:endParaRPr sz="6000" b="1" dirty="0">
              <a:latin typeface="Corbel" charset="0"/>
              <a:ea typeface="Corbel" charset="0"/>
              <a:cs typeface="Corbel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DA4E4C3-9215-ED12-9CB1-E2144EA4F9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757" y="2071875"/>
            <a:ext cx="11945123" cy="6706731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hlinkClick r:id="rId3"/>
            <a:extLst>
              <a:ext uri="{FF2B5EF4-FFF2-40B4-BE49-F238E27FC236}">
                <a16:creationId xmlns:a16="http://schemas.microsoft.com/office/drawing/2014/main" id="{7B86CC3B-75E7-4C75-A2B3-2A54B7AF24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092" y="8072827"/>
            <a:ext cx="970613" cy="970613"/>
          </a:xfrm>
          <a:prstGeom prst="rect">
            <a:avLst/>
          </a:prstGeom>
        </p:spPr>
      </p:pic>
      <p:pic>
        <p:nvPicPr>
          <p:cNvPr id="9" name="Picture 8">
            <a:hlinkClick r:id="rId5"/>
            <a:extLst>
              <a:ext uri="{FF2B5EF4-FFF2-40B4-BE49-F238E27FC236}">
                <a16:creationId xmlns:a16="http://schemas.microsoft.com/office/drawing/2014/main" id="{E743BE22-613B-4A8B-B049-37A226F872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59530" y="8072828"/>
            <a:ext cx="970613" cy="97061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70A0868-9C8B-4D8F-B198-E960C1F87470}"/>
              </a:ext>
            </a:extLst>
          </p:cNvPr>
          <p:cNvSpPr txBox="1"/>
          <p:nvPr/>
        </p:nvSpPr>
        <p:spPr>
          <a:xfrm>
            <a:off x="959389" y="6366657"/>
            <a:ext cx="11086020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en-GB" sz="6000" b="1" dirty="0">
                <a:solidFill>
                  <a:srgbClr val="404040"/>
                </a:solidFill>
                <a:latin typeface="Corbel" panose="020B0503020204020204" pitchFamily="34" charset="0"/>
                <a:hlinkClick r:id="rId7"/>
              </a:rPr>
              <a:t>www.facts4life.org</a:t>
            </a:r>
            <a:r>
              <a:rPr lang="en-GB" sz="6000" b="1" dirty="0">
                <a:solidFill>
                  <a:srgbClr val="404040"/>
                </a:solidFill>
                <a:latin typeface="Corbel" panose="020B0503020204020204" pitchFamily="34" charset="0"/>
              </a:rPr>
              <a:t> </a:t>
            </a:r>
          </a:p>
        </p:txBody>
      </p:sp>
      <p:pic>
        <p:nvPicPr>
          <p:cNvPr id="8" name="Picture 7" descr="A logo with a hand print in a red circle&#10;&#10;Description automatically generated">
            <a:extLst>
              <a:ext uri="{FF2B5EF4-FFF2-40B4-BE49-F238E27FC236}">
                <a16:creationId xmlns:a16="http://schemas.microsoft.com/office/drawing/2014/main" id="{A48DCA47-700D-AD22-4E90-AC7833BF2B4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371" y="462184"/>
            <a:ext cx="7560053" cy="5541266"/>
          </a:xfrm>
          <a:prstGeom prst="rect">
            <a:avLst/>
          </a:prstGeom>
        </p:spPr>
      </p:pic>
      <p:pic>
        <p:nvPicPr>
          <p:cNvPr id="1028" name="Picture 4" descr="Linkedin - Free social media icons">
            <a:hlinkClick r:id="rId9"/>
            <a:extLst>
              <a:ext uri="{FF2B5EF4-FFF2-40B4-BE49-F238E27FC236}">
                <a16:creationId xmlns:a16="http://schemas.microsoft.com/office/drawing/2014/main" id="{FDD5CF1C-048D-EC3A-AF36-09FE84297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491" y="8072828"/>
            <a:ext cx="970613" cy="97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16184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21</Words>
  <Application>Microsoft Office PowerPoint</Application>
  <PresentationFormat>Custom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Avenir Book</vt:lpstr>
      <vt:lpstr>Avenir Light</vt:lpstr>
      <vt:lpstr>Calibri</vt:lpstr>
      <vt:lpstr>Corbel</vt:lpstr>
      <vt:lpstr>Helvetica Light</vt:lpstr>
      <vt:lpstr>Helvetica Neue</vt:lpstr>
      <vt:lpstr>White</vt:lpstr>
      <vt:lpstr>Most Idea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 Kirby</dc:creator>
  <cp:lastModifiedBy>Luna</cp:lastModifiedBy>
  <cp:revision>148</cp:revision>
  <dcterms:modified xsi:type="dcterms:W3CDTF">2023-07-07T07:10:06Z</dcterms:modified>
</cp:coreProperties>
</file>