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497" r:id="rId2"/>
    <p:sldId id="485" r:id="rId3"/>
    <p:sldId id="498" r:id="rId4"/>
    <p:sldId id="496" r:id="rId5"/>
    <p:sldId id="283" r:id="rId6"/>
    <p:sldId id="311" r:id="rId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78B7"/>
    <a:srgbClr val="006098"/>
    <a:srgbClr val="F3BC5A"/>
    <a:srgbClr val="F0AC34"/>
    <a:srgbClr val="87C65C"/>
    <a:srgbClr val="404040"/>
    <a:srgbClr val="FFFFFF"/>
    <a:srgbClr val="87C65D"/>
    <a:srgbClr val="738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1" autoAdjust="0"/>
    <p:restoredTop sz="93878" autoAdjust="0"/>
  </p:normalViewPr>
  <p:slideViewPr>
    <p:cSldViewPr snapToGrid="0" snapToObjects="1">
      <p:cViewPr varScale="1">
        <p:scale>
          <a:sx n="42" d="100"/>
          <a:sy n="42" d="100"/>
        </p:scale>
        <p:origin x="1240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E7DD3-2757-2F45-999B-D9FC7EB09A3A}" type="datetimeFigureOut">
              <a:rPr lang="en-GB" smtClean="0"/>
              <a:t>07/07/2023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02559-0085-494A-AB2D-32C78B99DD9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368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35688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00483" y="9245600"/>
            <a:ext cx="391134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2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740870" indent="-296348" algn="ctr">
              <a:spcBef>
                <a:spcPts val="0"/>
              </a:spcBef>
              <a:defRPr sz="2400"/>
            </a:lvl2pPr>
            <a:lvl3pPr marL="1185392" indent="-296348" algn="ctr">
              <a:spcBef>
                <a:spcPts val="0"/>
              </a:spcBef>
              <a:defRPr sz="2400"/>
            </a:lvl3pPr>
            <a:lvl4pPr marL="1629914" indent="-296348" algn="ctr">
              <a:spcBef>
                <a:spcPts val="0"/>
              </a:spcBef>
              <a:defRPr sz="2400"/>
            </a:lvl4pPr>
            <a:lvl5pPr marL="2074437" indent="-296348" algn="ctr">
              <a:spcBef>
                <a:spcPts val="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800"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297276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00483" y="9251950"/>
            <a:ext cx="391134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</p:sldLayoutIdLst>
  <p:transition spd="med"/>
  <p:txStyles>
    <p:title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2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45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67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89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61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134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656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178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700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facebook.com/facts4life/" TargetMode="External"/><Relationship Id="rId7" Type="http://schemas.openxmlformats.org/officeDocument/2006/relationships/hyperlink" Target="http://www.facts4life.org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hyperlink" Target="https://twitter.com/facts4life_org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hyperlink" Target="https://www.linkedin.com/company/facts4lif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AE41C2-3741-59F8-72AD-6DC29F3D9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84" y="1730036"/>
            <a:ext cx="12801398" cy="681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2833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A98B0-EE82-4762-AEC3-F05912A36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379" y="0"/>
            <a:ext cx="2826421" cy="199815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A9970FF-6307-458A-8AA4-F0D29646CF67}"/>
              </a:ext>
            </a:extLst>
          </p:cNvPr>
          <p:cNvGrpSpPr/>
          <p:nvPr/>
        </p:nvGrpSpPr>
        <p:grpSpPr>
          <a:xfrm>
            <a:off x="685328" y="1906593"/>
            <a:ext cx="7796308" cy="3900685"/>
            <a:chOff x="685328" y="1906593"/>
            <a:chExt cx="7796308" cy="3900685"/>
          </a:xfrm>
        </p:grpSpPr>
        <p:pic>
          <p:nvPicPr>
            <p:cNvPr id="9" name="Picture 8" descr="A close up of a map&#10;&#10;Description automatically generated">
              <a:extLst>
                <a:ext uri="{FF2B5EF4-FFF2-40B4-BE49-F238E27FC236}">
                  <a16:creationId xmlns:a16="http://schemas.microsoft.com/office/drawing/2014/main" id="{63E0FCEA-6983-4CE3-AA86-F8287AED7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28" y="1906593"/>
              <a:ext cx="2729419" cy="390068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E2112F9-91F5-42BE-97DC-4E09F6FDCDA5}"/>
                </a:ext>
              </a:extLst>
            </p:cNvPr>
            <p:cNvSpPr txBox="1"/>
            <p:nvPr/>
          </p:nvSpPr>
          <p:spPr>
            <a:xfrm>
              <a:off x="2561746" y="2994795"/>
              <a:ext cx="5919890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defTabSz="584229"/>
              <a:r>
                <a:rPr lang="en-GB" sz="4000" b="1" dirty="0">
                  <a:solidFill>
                    <a:srgbClr val="404040"/>
                  </a:solidFill>
                  <a:latin typeface="Corbel" panose="020B0503020204020204" pitchFamily="34" charset="0"/>
                </a:rPr>
                <a:t>Riding the Ups and Downs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E636FBC-49ED-4F87-A095-6B31C51541BB}"/>
              </a:ext>
            </a:extLst>
          </p:cNvPr>
          <p:cNvGrpSpPr/>
          <p:nvPr/>
        </p:nvGrpSpPr>
        <p:grpSpPr>
          <a:xfrm>
            <a:off x="3550050" y="3938994"/>
            <a:ext cx="5540740" cy="4264890"/>
            <a:chOff x="3550050" y="3938994"/>
            <a:chExt cx="5540740" cy="4264890"/>
          </a:xfrm>
        </p:grpSpPr>
        <p:pic>
          <p:nvPicPr>
            <p:cNvPr id="11" name="Picture 10" descr="A picture containing game, room&#10;&#10;Description automatically generated">
              <a:extLst>
                <a:ext uri="{FF2B5EF4-FFF2-40B4-BE49-F238E27FC236}">
                  <a16:creationId xmlns:a16="http://schemas.microsoft.com/office/drawing/2014/main" id="{28324B08-2122-4A53-8AFA-DCE42B836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0050" y="3938994"/>
              <a:ext cx="3329105" cy="426489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DFE942-1A6E-49E8-B286-0F18E2B08F6C}"/>
                </a:ext>
              </a:extLst>
            </p:cNvPr>
            <p:cNvSpPr txBox="1"/>
            <p:nvPr/>
          </p:nvSpPr>
          <p:spPr>
            <a:xfrm>
              <a:off x="6807701" y="5140430"/>
              <a:ext cx="2283089" cy="1333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29"/>
              <a:r>
                <a:rPr lang="en-GB" sz="4000" b="1" dirty="0">
                  <a:solidFill>
                    <a:srgbClr val="404040"/>
                  </a:solidFill>
                  <a:latin typeface="Corbel" panose="020B0503020204020204" pitchFamily="34" charset="0"/>
                </a:rPr>
                <a:t>Keeping </a:t>
              </a:r>
            </a:p>
            <a:p>
              <a:pPr defTabSz="584229"/>
              <a:r>
                <a:rPr lang="en-GB" sz="4000" b="1" dirty="0">
                  <a:solidFill>
                    <a:srgbClr val="404040"/>
                  </a:solidFill>
                  <a:latin typeface="Corbel" panose="020B0503020204020204" pitchFamily="34" charset="0"/>
                </a:rPr>
                <a:t>Balanced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E44A75F-F3EE-45CA-974C-619DD7D9E807}"/>
              </a:ext>
            </a:extLst>
          </p:cNvPr>
          <p:cNvGrpSpPr/>
          <p:nvPr/>
        </p:nvGrpSpPr>
        <p:grpSpPr>
          <a:xfrm>
            <a:off x="5789459" y="6800145"/>
            <a:ext cx="6847249" cy="2548838"/>
            <a:chOff x="5789459" y="6800145"/>
            <a:chExt cx="6847249" cy="2548838"/>
          </a:xfrm>
        </p:grpSpPr>
        <p:pic>
          <p:nvPicPr>
            <p:cNvPr id="15" name="Picture 14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B1F93E6C-AFEE-478F-8FAC-D84C7883A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8478" y="6800145"/>
              <a:ext cx="3948230" cy="254883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6A3B7E-5149-4B59-A8CF-62D1CA923957}"/>
                </a:ext>
              </a:extLst>
            </p:cNvPr>
            <p:cNvSpPr txBox="1"/>
            <p:nvPr/>
          </p:nvSpPr>
          <p:spPr>
            <a:xfrm>
              <a:off x="5789459" y="8401177"/>
              <a:ext cx="4589398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defTabSz="584229"/>
              <a:r>
                <a:rPr lang="en-GB" sz="4000" b="1" dirty="0">
                  <a:solidFill>
                    <a:srgbClr val="404040"/>
                  </a:solidFill>
                  <a:latin typeface="Corbel" panose="020B0503020204020204" pitchFamily="34" charset="0"/>
                </a:rPr>
                <a:t>Smoothing the Path</a:t>
              </a:r>
            </a:p>
          </p:txBody>
        </p:sp>
      </p:grpSp>
      <p:sp>
        <p:nvSpPr>
          <p:cNvPr id="21" name="Shape 159">
            <a:extLst>
              <a:ext uri="{FF2B5EF4-FFF2-40B4-BE49-F238E27FC236}">
                <a16:creationId xmlns:a16="http://schemas.microsoft.com/office/drawing/2014/main" id="{ACCC6D8C-DDF4-4D53-A04C-2D02B8391373}"/>
              </a:ext>
            </a:extLst>
          </p:cNvPr>
          <p:cNvSpPr/>
          <p:nvPr/>
        </p:nvSpPr>
        <p:spPr>
          <a:xfrm>
            <a:off x="1102068" y="1128619"/>
            <a:ext cx="7697157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6600">
                <a:solidFill>
                  <a:srgbClr val="00609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l"/>
            <a:r>
              <a:rPr lang="en-GB" sz="6000" b="1" dirty="0">
                <a:latin typeface="Corbel" charset="0"/>
                <a:ea typeface="Corbel" charset="0"/>
                <a:cs typeface="Corbel" charset="0"/>
              </a:rPr>
              <a:t>KEY THEMES RECAP</a:t>
            </a:r>
            <a:endParaRPr sz="6000" b="1" dirty="0">
              <a:latin typeface="Corbel" charset="0"/>
              <a:ea typeface="Corbel" charset="0"/>
              <a:cs typeface="Corbe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1056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E7ECF72-9996-4DBC-9EF4-56AC8241EF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790" y="0"/>
            <a:ext cx="2017010" cy="1425936"/>
          </a:xfrm>
          <a:prstGeom prst="rect">
            <a:avLst/>
          </a:prstGeom>
        </p:spPr>
      </p:pic>
      <p:pic>
        <p:nvPicPr>
          <p:cNvPr id="2" name="riding-the-ups-and-downs-video-short">
            <a:hlinkClick r:id="" action="ppaction://media"/>
            <a:extLst>
              <a:ext uri="{FF2B5EF4-FFF2-40B4-BE49-F238E27FC236}">
                <a16:creationId xmlns:a16="http://schemas.microsoft.com/office/drawing/2014/main" id="{B5EB0532-CDB5-48AE-B902-2B9A61F5944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325" y="1"/>
            <a:ext cx="12630150" cy="84280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5079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E7ECF72-9996-4DBC-9EF4-56AC8241EF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790" y="0"/>
            <a:ext cx="2017010" cy="1425936"/>
          </a:xfrm>
          <a:prstGeom prst="rect">
            <a:avLst/>
          </a:prstGeom>
        </p:spPr>
      </p:pic>
      <p:pic>
        <p:nvPicPr>
          <p:cNvPr id="5" name="Keeping-balanced-video-short">
            <a:hlinkClick r:id="" action="ppaction://media"/>
            <a:extLst>
              <a:ext uri="{FF2B5EF4-FFF2-40B4-BE49-F238E27FC236}">
                <a16:creationId xmlns:a16="http://schemas.microsoft.com/office/drawing/2014/main" id="{BDAA2BC5-5974-4472-89DE-7690924495A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325" y="1323975"/>
            <a:ext cx="12630150" cy="7104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79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moothing-the-path_v1">
            <a:hlinkClick r:id="" action="ppaction://media"/>
            <a:extLst>
              <a:ext uri="{FF2B5EF4-FFF2-40B4-BE49-F238E27FC236}">
                <a16:creationId xmlns:a16="http://schemas.microsoft.com/office/drawing/2014/main" id="{59D41C74-301D-4EB1-B6DC-17EF4AD3C6D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5" y="401782"/>
            <a:ext cx="13011865" cy="8341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7ECF72-9996-4DBC-9EF4-56AC8241EF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790" y="0"/>
            <a:ext cx="2017010" cy="14259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7B86CC3B-75E7-4C75-A2B3-2A54B7AF2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092" y="8072827"/>
            <a:ext cx="970613" cy="970613"/>
          </a:xfrm>
          <a:prstGeom prst="rect">
            <a:avLst/>
          </a:prstGeom>
        </p:spPr>
      </p:pic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E743BE22-613B-4A8B-B049-37A226F87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530" y="8072828"/>
            <a:ext cx="970613" cy="9706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0A0868-9C8B-4D8F-B198-E960C1F87470}"/>
              </a:ext>
            </a:extLst>
          </p:cNvPr>
          <p:cNvSpPr txBox="1"/>
          <p:nvPr/>
        </p:nvSpPr>
        <p:spPr>
          <a:xfrm>
            <a:off x="959389" y="6366657"/>
            <a:ext cx="1108602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29"/>
            <a:r>
              <a:rPr lang="en-GB" sz="6000" b="1" dirty="0">
                <a:solidFill>
                  <a:srgbClr val="404040"/>
                </a:solidFill>
                <a:latin typeface="Corbel" panose="020B0503020204020204" pitchFamily="34" charset="0"/>
                <a:hlinkClick r:id="rId7"/>
              </a:rPr>
              <a:t>www.facts4life.org</a:t>
            </a:r>
            <a:r>
              <a:rPr lang="en-GB" sz="6000" b="1" dirty="0">
                <a:solidFill>
                  <a:srgbClr val="404040"/>
                </a:solidFill>
                <a:latin typeface="Corbel" panose="020B0503020204020204" pitchFamily="34" charset="0"/>
              </a:rPr>
              <a:t> </a:t>
            </a:r>
          </a:p>
        </p:txBody>
      </p:sp>
      <p:pic>
        <p:nvPicPr>
          <p:cNvPr id="8" name="Picture 7" descr="A logo with a hand print in a red circle&#10;&#10;Description automatically generated">
            <a:extLst>
              <a:ext uri="{FF2B5EF4-FFF2-40B4-BE49-F238E27FC236}">
                <a16:creationId xmlns:a16="http://schemas.microsoft.com/office/drawing/2014/main" id="{A48DCA47-700D-AD22-4E90-AC7833BF2B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71" y="462184"/>
            <a:ext cx="7560053" cy="5541266"/>
          </a:xfrm>
          <a:prstGeom prst="rect">
            <a:avLst/>
          </a:prstGeom>
        </p:spPr>
      </p:pic>
      <p:pic>
        <p:nvPicPr>
          <p:cNvPr id="1028" name="Picture 4" descr="Linkedin - Free social media icons">
            <a:hlinkClick r:id="rId9"/>
            <a:extLst>
              <a:ext uri="{FF2B5EF4-FFF2-40B4-BE49-F238E27FC236}">
                <a16:creationId xmlns:a16="http://schemas.microsoft.com/office/drawing/2014/main" id="{FDD5CF1C-048D-EC3A-AF36-09FE84297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491" y="8072828"/>
            <a:ext cx="970613" cy="97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6184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18</Words>
  <Application>Microsoft Office PowerPoint</Application>
  <PresentationFormat>Custom</PresentationFormat>
  <Paragraphs>6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Corbel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 Kirby</dc:creator>
  <cp:lastModifiedBy>Luna</cp:lastModifiedBy>
  <cp:revision>148</cp:revision>
  <dcterms:modified xsi:type="dcterms:W3CDTF">2023-07-07T06:58:05Z</dcterms:modified>
</cp:coreProperties>
</file>