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5"/>
  </p:notesMasterIdLst>
  <p:handoutMasterIdLst>
    <p:handoutMasterId r:id="rId6"/>
  </p:handoutMasterIdLst>
  <p:sldIdLst>
    <p:sldId id="499" r:id="rId3"/>
    <p:sldId id="311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8B7"/>
    <a:srgbClr val="006098"/>
    <a:srgbClr val="F3BC5A"/>
    <a:srgbClr val="F0AC34"/>
    <a:srgbClr val="87C65C"/>
    <a:srgbClr val="404040"/>
    <a:srgbClr val="FFFFFF"/>
    <a:srgbClr val="87C65D"/>
    <a:srgbClr val="738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91" autoAdjust="0"/>
    <p:restoredTop sz="93878" autoAdjust="0"/>
  </p:normalViewPr>
  <p:slideViewPr>
    <p:cSldViewPr snapToGrid="0" snapToObjects="1">
      <p:cViewPr varScale="1">
        <p:scale>
          <a:sx n="44" d="100"/>
          <a:sy n="44" d="100"/>
        </p:scale>
        <p:origin x="115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7DD3-2757-2F45-999B-D9FC7EB09A3A}" type="datetimeFigureOut">
              <a:rPr lang="en-GB" smtClean="0"/>
              <a:t>12/06/2023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02559-0085-494A-AB2D-32C78B99DD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368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5688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00483" y="9245600"/>
            <a:ext cx="391134" cy="37959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31859-F01C-4346-BF00-C73157BC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775C3-751C-4B78-A28D-D937B6D04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2C967-370F-4F82-8B0A-D84F7461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F41E6-B0E6-4091-8BF4-7E9E32B01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5EEA4-C613-4472-AD7D-5A02CC47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4F79-34C9-4AC4-B93B-70C04F25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307" y="2431628"/>
            <a:ext cx="11216640" cy="4057226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F9693-F325-4EA4-B07D-72B97D9B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307" y="6527237"/>
            <a:ext cx="11216640" cy="21335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1ED3C-2ABC-46E3-9ACC-18E3D7A69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D11F0-4967-4FC0-AF5E-40DCFC47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7EE7A-F801-4303-B74C-73688675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293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B8CF7-4B72-49C1-B598-26732B2E0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30BF4-6CCC-4AC3-A47E-A80A0EABCC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4080" y="2596444"/>
            <a:ext cx="5527040" cy="6188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3542E-D496-48BB-A853-00B26E7D1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3680" y="2596444"/>
            <a:ext cx="5527040" cy="6188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9F3F3-FEA0-41EC-8DB0-F7AA594E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4CA91-D42E-4E34-BDD2-31B88C36B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67275-E3E8-4D19-9957-C1615856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01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5137-B7DF-4125-97CA-753B01195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519290"/>
            <a:ext cx="11216640" cy="18852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490D5-8FC7-4304-BC1B-25D85B7FC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75" y="2390987"/>
            <a:ext cx="5501639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58E67-AB22-4FFC-9C92-2F22CC5D1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5775" y="3562773"/>
            <a:ext cx="5501639" cy="5240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9A5F3-3D50-4F30-9A26-2904B767A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83680" y="2390987"/>
            <a:ext cx="5528734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226EC-9C72-4F77-84A7-E6C6BFA2A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3680" y="3562773"/>
            <a:ext cx="5528734" cy="5240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CBA6C-5289-42C9-8C04-4BF898F8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829DB6-FAF5-43B1-B443-29B30AE0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87E73-3857-4190-8C89-CA92EB1D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22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7A71D-1804-40B8-96A4-7E6376A71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19A92F-2504-46D2-8FDA-40E8172F5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CBEAD-281C-490E-BF82-9A31FD60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C19F3E-CE1E-499F-A7ED-46B8EA38F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675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9D819-E555-4B0D-9425-444EBC51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D2CBB0-E42A-47DB-8454-BA35C53E6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33188F-FA25-441C-B2E0-9EA3B1FDA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196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5F4DA-C92D-422E-8774-9A0819DBE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6BE79-B713-4263-B4C6-20492D799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D1A16-65F7-4F85-9D4C-94DA3A10D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B9066-C629-4805-A3CF-02639E7C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6498B-8187-497D-8C2F-8A0BFE21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E9BAA-3F79-47DE-8F59-C2787294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585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01AA7-E740-4769-B081-59419B3D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2D1232-3839-49D8-A388-8FAAC23C5E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7B311-E93F-4908-82AB-664D43E9E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84033-EE46-40A7-9AB7-B58BBB2BE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B299B-7D61-49B7-8ADD-511CBC12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F9959-8CCB-416A-BB40-83B1E7C3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11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EA55D-2C20-4B64-8EB3-66809A390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074B56-3116-485E-A67D-54FF94C24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F8158-DAE7-474F-AF44-05000687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E29E2-19EE-49F3-B64D-180B2E30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EC5D6-314E-48BB-AFC6-F46AD3B37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39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6DF41-E508-475F-A903-EC68B21990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06560" y="519289"/>
            <a:ext cx="2804160" cy="8265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8CD30F-8611-4D96-A94C-B793AA918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94080" y="519289"/>
            <a:ext cx="8249920" cy="8265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EF991-9457-40AE-B5F6-280886C2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F0944-23C5-4260-86A3-C6F829A1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F4D59-C8EA-4F75-8583-558AF017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61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17" indent="-342917">
              <a:spcBef>
                <a:spcPts val="3200"/>
              </a:spcBef>
              <a:defRPr sz="2801"/>
            </a:lvl1pPr>
            <a:lvl2pPr marL="685835" indent="-342917">
              <a:spcBef>
                <a:spcPts val="3200"/>
              </a:spcBef>
              <a:defRPr sz="2801"/>
            </a:lvl2pPr>
            <a:lvl3pPr marL="1028752" indent="-342917">
              <a:spcBef>
                <a:spcPts val="3200"/>
              </a:spcBef>
              <a:defRPr sz="2801"/>
            </a:lvl3pPr>
            <a:lvl4pPr marL="1371668" indent="-342917">
              <a:spcBef>
                <a:spcPts val="3200"/>
              </a:spcBef>
              <a:defRPr sz="2801"/>
            </a:lvl4pPr>
            <a:lvl5pPr marL="1714586" indent="-342917">
              <a:spcBef>
                <a:spcPts val="3200"/>
              </a:spcBef>
              <a:defRPr sz="28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70" indent="-296348" algn="ctr">
              <a:spcBef>
                <a:spcPts val="0"/>
              </a:spcBef>
              <a:defRPr sz="2400"/>
            </a:lvl2pPr>
            <a:lvl3pPr marL="1185392" indent="-296348" algn="ctr">
              <a:spcBef>
                <a:spcPts val="0"/>
              </a:spcBef>
              <a:defRPr sz="2400"/>
            </a:lvl3pPr>
            <a:lvl4pPr marL="1629914" indent="-296348" algn="ctr">
              <a:spcBef>
                <a:spcPts val="0"/>
              </a:spcBef>
              <a:defRPr sz="2400"/>
            </a:lvl4pPr>
            <a:lvl5pPr marL="2074437" indent="-296348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1D853-AFAC-49E0-ACC0-3EC163726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5600" y="1596249"/>
            <a:ext cx="9753600" cy="3395698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7D54F-5500-4A0E-BA7B-3210B22C0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B471A-3A2C-4D1A-B64B-BA801FDB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60873-FF6B-4059-896C-5CF5FB44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A81FF-ACE0-4609-991A-CD842534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652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00483" y="9251950"/>
            <a:ext cx="391134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ransition spd="med"/>
  <p:txStyles>
    <p:title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2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45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67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89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61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134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656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178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700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C51DD4-A077-46C7-A61D-E9537FC49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519290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A954B-B009-4A0C-9474-5F8B1F25F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42694-2570-4345-AB69-3AE49957C0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408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C925D-9B28-44CB-AEBB-B2615BDB5F0E}" type="datetimeFigureOut">
              <a:rPr lang="en-GB" smtClean="0"/>
              <a:t>12/06/2023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D72A9-B110-4EF9-9D2C-4360AE183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07840" y="9040143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CD25E-C5F0-4D78-8549-CF288A7B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8464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3BE2-135F-43CF-80DF-87B77F2150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67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john@facts4life.org" TargetMode="Externa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6" Type="http://schemas.openxmlformats.org/officeDocument/2006/relationships/hyperlink" Target="mailto:sue@facts4life.org" TargetMode="External"/><Relationship Id="rId5" Type="http://schemas.openxmlformats.org/officeDocument/2006/relationships/hyperlink" Target="mailto:pete@facts4life.org" TargetMode="External"/><Relationship Id="rId10" Type="http://schemas.openxmlformats.org/officeDocument/2006/relationships/hyperlink" Target="http://www.facts4life.org/" TargetMode="External"/><Relationship Id="rId4" Type="http://schemas.openxmlformats.org/officeDocument/2006/relationships/hyperlink" Target="mailto:kelly@facts4life.org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AE2FC7-7520-47EF-8196-F5887D370015}"/>
              </a:ext>
            </a:extLst>
          </p:cNvPr>
          <p:cNvCxnSpPr/>
          <p:nvPr/>
        </p:nvCxnSpPr>
        <p:spPr>
          <a:xfrm>
            <a:off x="6396382" y="2479731"/>
            <a:ext cx="0" cy="5799483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8AD207E-EF65-4176-838D-BBCAE6E63106}"/>
              </a:ext>
            </a:extLst>
          </p:cNvPr>
          <p:cNvSpPr txBox="1"/>
          <p:nvPr/>
        </p:nvSpPr>
        <p:spPr>
          <a:xfrm>
            <a:off x="1019334" y="2479730"/>
            <a:ext cx="4822412" cy="4924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l" defTabSz="438148"/>
            <a:r>
              <a:rPr lang="en-GB" sz="2700" kern="1200" dirty="0">
                <a:latin typeface="Corbel" panose="020B0503020204020204" pitchFamily="34" charset="0"/>
              </a:rPr>
              <a:t>A person who is healthy and well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C0D0AC-3138-4B7E-9DEB-DD83D24797B9}"/>
              </a:ext>
            </a:extLst>
          </p:cNvPr>
          <p:cNvSpPr txBox="1"/>
          <p:nvPr/>
        </p:nvSpPr>
        <p:spPr>
          <a:xfrm>
            <a:off x="7842452" y="2479731"/>
            <a:ext cx="3370187" cy="4924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l" defTabSz="438148"/>
            <a:r>
              <a:rPr lang="en-GB" sz="2700" kern="1200" dirty="0">
                <a:latin typeface="Corbel" panose="020B0503020204020204" pitchFamily="34" charset="0"/>
              </a:rPr>
              <a:t>A person who is unwell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453C02-0E00-4ADD-AF61-4B962B9884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379" y="0"/>
            <a:ext cx="2826421" cy="19981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D4B286-C49C-45AA-A436-DFD1F5AE2F84}"/>
              </a:ext>
            </a:extLst>
          </p:cNvPr>
          <p:cNvSpPr txBox="1"/>
          <p:nvPr/>
        </p:nvSpPr>
        <p:spPr>
          <a:xfrm>
            <a:off x="858015" y="1095621"/>
            <a:ext cx="80233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>
                <a:solidFill>
                  <a:srgbClr val="006098"/>
                </a:solidFill>
                <a:latin typeface="Corbel" panose="020B0503020204020204" pitchFamily="34" charset="0"/>
              </a:rPr>
              <a:t>DRAW AND WRITE ACTIVITY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2449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B8C83E9-71A6-4507-A45B-39FEE22AC155}"/>
              </a:ext>
            </a:extLst>
          </p:cNvPr>
          <p:cNvSpPr txBox="1"/>
          <p:nvPr/>
        </p:nvSpPr>
        <p:spPr>
          <a:xfrm>
            <a:off x="889000" y="4886508"/>
            <a:ext cx="11314620" cy="40331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algn="l" defTabSz="584229"/>
            <a:r>
              <a:rPr lang="en-GB" sz="2801" dirty="0">
                <a:latin typeface="Corbel" panose="020B0503020204020204" pitchFamily="34" charset="0"/>
                <a:hlinkClick r:id="rId3"/>
              </a:rPr>
              <a:t>john@facts</a:t>
            </a:r>
            <a:r>
              <a:rPr lang="en-GB" sz="280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4</a:t>
            </a:r>
            <a:r>
              <a:rPr lang="en-GB" sz="2801" dirty="0">
                <a:latin typeface="Corbel" panose="020B0503020204020204" pitchFamily="34" charset="0"/>
                <a:hlinkClick r:id="rId3"/>
              </a:rPr>
              <a:t>life.org</a:t>
            </a:r>
            <a:r>
              <a:rPr lang="en-GB" sz="2801" dirty="0">
                <a:latin typeface="Corbel" panose="020B0503020204020204" pitchFamily="34" charset="0"/>
              </a:rPr>
              <a:t>	 </a:t>
            </a:r>
            <a:r>
              <a:rPr lang="en-GB" sz="2801" dirty="0">
                <a:latin typeface="Corbel" panose="020B0503020204020204" pitchFamily="34" charset="0"/>
                <a:hlinkClick r:id="rId3"/>
              </a:rPr>
              <a:t>hugh@facts</a:t>
            </a:r>
            <a:r>
              <a:rPr lang="en-GB" sz="280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4</a:t>
            </a:r>
            <a:r>
              <a:rPr lang="en-GB" sz="2801" dirty="0">
                <a:latin typeface="Corbel" panose="020B0503020204020204" pitchFamily="34" charset="0"/>
                <a:hlinkClick r:id="rId3"/>
              </a:rPr>
              <a:t>life.org</a:t>
            </a:r>
            <a:endParaRPr lang="en-GB" sz="2801" dirty="0">
              <a:latin typeface="Corbel" panose="020B0503020204020204" pitchFamily="34" charset="0"/>
            </a:endParaRPr>
          </a:p>
          <a:p>
            <a:pPr algn="l" defTabSz="584229"/>
            <a:endParaRPr lang="en-GB" sz="1600" dirty="0">
              <a:latin typeface="Corbel" panose="020B0503020204020204" pitchFamily="34" charset="0"/>
            </a:endParaRPr>
          </a:p>
          <a:p>
            <a:pPr algn="l"/>
            <a:r>
              <a:rPr lang="en-GB" sz="2801" dirty="0">
                <a:latin typeface="Corbel" panose="020B0503020204020204" pitchFamily="34" charset="0"/>
                <a:hlinkClick r:id="rId4"/>
              </a:rPr>
              <a:t>kelly@facts</a:t>
            </a:r>
            <a:r>
              <a:rPr lang="en-GB" sz="280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4</a:t>
            </a:r>
            <a:r>
              <a:rPr lang="en-GB" sz="2801" dirty="0">
                <a:latin typeface="Corbel" panose="020B0503020204020204" pitchFamily="34" charset="0"/>
                <a:hlinkClick r:id="rId4"/>
              </a:rPr>
              <a:t>life.org</a:t>
            </a:r>
            <a:r>
              <a:rPr lang="en-GB" sz="2801" dirty="0">
                <a:latin typeface="Corbel" panose="020B0503020204020204" pitchFamily="34" charset="0"/>
              </a:rPr>
              <a:t> 	 </a:t>
            </a:r>
            <a:r>
              <a:rPr lang="en-GB" sz="2801" dirty="0">
                <a:latin typeface="Corbel" panose="020B0503020204020204" pitchFamily="34" charset="0"/>
                <a:hlinkClick r:id="rId5"/>
              </a:rPr>
              <a:t>pete@facts</a:t>
            </a:r>
            <a:r>
              <a:rPr lang="en-GB" sz="2801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4</a:t>
            </a:r>
            <a:r>
              <a:rPr lang="en-GB" sz="2801" dirty="0">
                <a:latin typeface="Corbel" panose="020B0503020204020204" pitchFamily="34" charset="0"/>
                <a:hlinkClick r:id="rId5"/>
              </a:rPr>
              <a:t>life.org</a:t>
            </a:r>
            <a:r>
              <a:rPr lang="en-GB" sz="2801" dirty="0">
                <a:latin typeface="Corbel" panose="020B0503020204020204" pitchFamily="34" charset="0"/>
              </a:rPr>
              <a:t>       </a:t>
            </a:r>
            <a:r>
              <a:rPr lang="en-GB" sz="2801" dirty="0">
                <a:latin typeface="Corbel" panose="020B0503020204020204" pitchFamily="34" charset="0"/>
                <a:hlinkClick r:id="rId6"/>
              </a:rPr>
              <a:t>sue@facts</a:t>
            </a:r>
            <a:r>
              <a:rPr lang="en-GB" sz="2801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4</a:t>
            </a:r>
            <a:r>
              <a:rPr lang="en-GB" sz="2801" dirty="0">
                <a:latin typeface="Corbel" panose="020B0503020204020204" pitchFamily="34" charset="0"/>
                <a:hlinkClick r:id="rId6"/>
              </a:rPr>
              <a:t>life.org</a:t>
            </a:r>
            <a:endParaRPr lang="en-GB" sz="2801" dirty="0">
              <a:latin typeface="Corbel" panose="020B0503020204020204" pitchFamily="34" charset="0"/>
            </a:endParaRPr>
          </a:p>
          <a:p>
            <a:pPr algn="l" defTabSz="584229"/>
            <a:endParaRPr lang="en-GB" sz="2801" dirty="0">
              <a:latin typeface="Corbel" panose="020B0503020204020204" pitchFamily="34" charset="0"/>
            </a:endParaRPr>
          </a:p>
          <a:p>
            <a:pPr algn="l" defTabSz="584229"/>
            <a:r>
              <a:rPr lang="en-GB" dirty="0">
                <a:solidFill>
                  <a:srgbClr val="404040"/>
                </a:solidFill>
                <a:latin typeface="Corbel" panose="020B0503020204020204" pitchFamily="34" charset="0"/>
              </a:rPr>
              <a:t>You can also follow us on </a:t>
            </a:r>
            <a:endParaRPr lang="en-GB" dirty="0">
              <a:solidFill>
                <a:srgbClr val="404040"/>
              </a:solidFill>
            </a:endParaRPr>
          </a:p>
          <a:p>
            <a:pPr algn="l" defTabSz="584229"/>
            <a:endParaRPr lang="en-GB" sz="2801" dirty="0">
              <a:latin typeface="Corbel" panose="020B0503020204020204" pitchFamily="34" charset="0"/>
            </a:endParaRPr>
          </a:p>
          <a:p>
            <a:pPr algn="l" defTabSz="584229"/>
            <a:endParaRPr lang="en-GB" sz="1600" dirty="0">
              <a:latin typeface="Corbel" panose="020B0503020204020204" pitchFamily="34" charset="0"/>
            </a:endParaRPr>
          </a:p>
          <a:p>
            <a:pPr algn="l" defTabSz="584229"/>
            <a:r>
              <a:rPr lang="en-GB" dirty="0">
                <a:solidFill>
                  <a:srgbClr val="404040"/>
                </a:solidFill>
                <a:latin typeface="Corbel" panose="020B0503020204020204" pitchFamily="34" charset="0"/>
              </a:rPr>
              <a:t>Please share what you have learned today with friends and colleagues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86CC3B-75E7-4C75-A2B3-2A54B7AF24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7094" y="6606465"/>
            <a:ext cx="970613" cy="9706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43BE22-613B-4A8B-B049-37A226F872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2876" y="6606465"/>
            <a:ext cx="970613" cy="9706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630B03-5184-4364-8D0A-F84149467FFF}"/>
              </a:ext>
            </a:extLst>
          </p:cNvPr>
          <p:cNvSpPr txBox="1"/>
          <p:nvPr/>
        </p:nvSpPr>
        <p:spPr>
          <a:xfrm>
            <a:off x="3841031" y="2430610"/>
            <a:ext cx="535723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defTabSz="584229"/>
            <a:r>
              <a:rPr lang="en-GB" dirty="0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rPr>
              <a:t>redefining health education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8076A9-9C60-4667-9F02-42022A167C1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343" y="397215"/>
            <a:ext cx="3304614" cy="20333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0A0868-9C8B-4D8F-B198-E960C1F87470}"/>
              </a:ext>
            </a:extLst>
          </p:cNvPr>
          <p:cNvSpPr txBox="1"/>
          <p:nvPr/>
        </p:nvSpPr>
        <p:spPr>
          <a:xfrm>
            <a:off x="801180" y="3566445"/>
            <a:ext cx="11086020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84229"/>
            <a:r>
              <a:rPr lang="en-GB" dirty="0">
                <a:solidFill>
                  <a:srgbClr val="404040"/>
                </a:solidFill>
                <a:latin typeface="Corbel" panose="020B0503020204020204" pitchFamily="34" charset="0"/>
              </a:rPr>
              <a:t>For more information visit our website </a:t>
            </a:r>
            <a:r>
              <a:rPr lang="en-GB" dirty="0">
                <a:latin typeface="Corbel" panose="020B0503020204020204" pitchFamily="34" charset="0"/>
                <a:hlinkClick r:id="rId10"/>
              </a:rPr>
              <a:t>www.facts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4</a:t>
            </a:r>
            <a:r>
              <a:rPr lang="en-GB" dirty="0">
                <a:latin typeface="Corbel" panose="020B0503020204020204" pitchFamily="34" charset="0"/>
                <a:hlinkClick r:id="rId10"/>
              </a:rPr>
              <a:t>life.org</a:t>
            </a:r>
            <a:endParaRPr lang="en-GB" dirty="0">
              <a:latin typeface="Corbel" panose="020B0503020204020204" pitchFamily="34" charset="0"/>
            </a:endParaRPr>
          </a:p>
          <a:p>
            <a:pPr algn="l" defTabSz="584229"/>
            <a:r>
              <a:rPr lang="en-GB" dirty="0">
                <a:solidFill>
                  <a:srgbClr val="404040"/>
                </a:solidFill>
                <a:latin typeface="Corbel" panose="020B0503020204020204" pitchFamily="34" charset="0"/>
              </a:rPr>
              <a:t>or contact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6184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Corbel</vt:lpstr>
      <vt:lpstr>Helvetica Light</vt:lpstr>
      <vt:lpstr>Helvetica Neue</vt:lpstr>
      <vt:lpstr>White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Kirby</dc:creator>
  <cp:lastModifiedBy>Luna Dewey</cp:lastModifiedBy>
  <cp:revision>143</cp:revision>
  <dcterms:modified xsi:type="dcterms:W3CDTF">2023-06-12T14:16:21Z</dcterms:modified>
</cp:coreProperties>
</file>