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6" r:id="rId2"/>
    <p:sldId id="335" r:id="rId3"/>
    <p:sldId id="324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8B7"/>
    <a:srgbClr val="006098"/>
    <a:srgbClr val="F3BC5A"/>
    <a:srgbClr val="F0AC34"/>
    <a:srgbClr val="87C65C"/>
    <a:srgbClr val="404040"/>
    <a:srgbClr val="FFFFFF"/>
    <a:srgbClr val="87C65D"/>
    <a:srgbClr val="738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401D92-28F1-4FE5-9B66-785633F45A03}" v="1" dt="2024-05-01T09:03:02.07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1" autoAdjust="0"/>
    <p:restoredTop sz="93878" autoAdjust="0"/>
  </p:normalViewPr>
  <p:slideViewPr>
    <p:cSldViewPr snapToGrid="0" snapToObjects="1">
      <p:cViewPr varScale="1">
        <p:scale>
          <a:sx n="55" d="100"/>
          <a:sy n="55" d="100"/>
        </p:scale>
        <p:origin x="1296" y="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na Dewey" userId="0c1d5f6cd64104c1" providerId="LiveId" clId="{3B401D92-28F1-4FE5-9B66-785633F45A03}"/>
    <pc:docChg chg="modSld">
      <pc:chgData name="Luna Dewey" userId="0c1d5f6cd64104c1" providerId="LiveId" clId="{3B401D92-28F1-4FE5-9B66-785633F45A03}" dt="2024-05-01T09:03:02.078" v="0" actId="478"/>
      <pc:docMkLst>
        <pc:docMk/>
      </pc:docMkLst>
      <pc:sldChg chg="delSp">
        <pc:chgData name="Luna Dewey" userId="0c1d5f6cd64104c1" providerId="LiveId" clId="{3B401D92-28F1-4FE5-9B66-785633F45A03}" dt="2024-05-01T09:03:02.078" v="0" actId="478"/>
        <pc:sldMkLst>
          <pc:docMk/>
          <pc:sldMk cId="2520128142" sldId="335"/>
        </pc:sldMkLst>
        <pc:picChg chg="del">
          <ac:chgData name="Luna Dewey" userId="0c1d5f6cd64104c1" providerId="LiveId" clId="{3B401D92-28F1-4FE5-9B66-785633F45A03}" dt="2024-05-01T09:03:02.078" v="0" actId="478"/>
          <ac:picMkLst>
            <pc:docMk/>
            <pc:sldMk cId="2520128142" sldId="335"/>
            <ac:picMk id="2049" creationId="{3B17776D-EEAF-839B-6986-8CC32B0CBC0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E7DD3-2757-2F45-999B-D9FC7EB09A3A}" type="datetimeFigureOut">
              <a:rPr lang="en-GB" smtClean="0"/>
              <a:t>01/05/2024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02559-0085-494A-AB2D-32C78B99DD9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368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35688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6300483" y="9245600"/>
            <a:ext cx="391134" cy="37959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17" indent="-342917">
              <a:spcBef>
                <a:spcPts val="3200"/>
              </a:spcBef>
              <a:defRPr sz="2801"/>
            </a:lvl1pPr>
            <a:lvl2pPr marL="685835" indent="-342917">
              <a:spcBef>
                <a:spcPts val="3200"/>
              </a:spcBef>
              <a:defRPr sz="2801"/>
            </a:lvl2pPr>
            <a:lvl3pPr marL="1028752" indent="-342917">
              <a:spcBef>
                <a:spcPts val="3200"/>
              </a:spcBef>
              <a:defRPr sz="2801"/>
            </a:lvl3pPr>
            <a:lvl4pPr marL="1371668" indent="-342917">
              <a:spcBef>
                <a:spcPts val="3200"/>
              </a:spcBef>
              <a:defRPr sz="2801"/>
            </a:lvl4pPr>
            <a:lvl5pPr marL="1714586" indent="-342917">
              <a:spcBef>
                <a:spcPts val="3200"/>
              </a:spcBef>
              <a:defRPr sz="280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70" indent="-296348" algn="ctr">
              <a:spcBef>
                <a:spcPts val="0"/>
              </a:spcBef>
              <a:defRPr sz="2400"/>
            </a:lvl2pPr>
            <a:lvl3pPr marL="1185392" indent="-296348" algn="ctr">
              <a:spcBef>
                <a:spcPts val="0"/>
              </a:spcBef>
              <a:defRPr sz="2400"/>
            </a:lvl3pPr>
            <a:lvl4pPr marL="1629914" indent="-296348" algn="ctr">
              <a:spcBef>
                <a:spcPts val="0"/>
              </a:spcBef>
              <a:defRPr sz="2400"/>
            </a:lvl4pPr>
            <a:lvl5pPr marL="2074437" indent="-296348" algn="ctr">
              <a:spcBef>
                <a:spcPts val="0"/>
              </a:spcBef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30103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00483" y="9251950"/>
            <a:ext cx="391134" cy="37959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</p:sldLayoutIdLst>
  <p:transition spd="med"/>
  <p:txStyles>
    <p:title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2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45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67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89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612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134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656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178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700" marR="0" indent="-444522" algn="l" defTabSz="584229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facts4life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hyperlink" Target="https://www.facebook.com/facts4life/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www.facts4life.org/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twitter.com/facts4life_org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686CF1A-07F8-D879-77EA-52384C174BFF}"/>
              </a:ext>
            </a:extLst>
          </p:cNvPr>
          <p:cNvSpPr txBox="1">
            <a:spLocks/>
          </p:cNvSpPr>
          <p:nvPr/>
        </p:nvSpPr>
        <p:spPr>
          <a:xfrm>
            <a:off x="2165459" y="4895838"/>
            <a:ext cx="9144000" cy="20474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srgbClr val="0D69AF"/>
                </a:solidFill>
                <a:effectLst/>
                <a:uLnTx/>
                <a:uFillTx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Bingo!</a:t>
            </a:r>
            <a:b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b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GB" sz="5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B2EB8D41-D65E-9B2C-80C5-4A17BC8C3C55}"/>
              </a:ext>
            </a:extLst>
          </p:cNvPr>
          <p:cNvSpPr txBox="1">
            <a:spLocks/>
          </p:cNvSpPr>
          <p:nvPr/>
        </p:nvSpPr>
        <p:spPr>
          <a:xfrm>
            <a:off x="2044427" y="591954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fun classroom activity for learning about health.</a:t>
            </a:r>
            <a:endParaRPr lang="en-GB" sz="2800" dirty="0">
              <a:latin typeface="Corbel" panose="020B0503020204020204" pitchFamily="34" charset="0"/>
            </a:endParaRPr>
          </a:p>
        </p:txBody>
      </p:sp>
      <p:pic>
        <p:nvPicPr>
          <p:cNvPr id="12" name="Content Placeholder 10">
            <a:extLst>
              <a:ext uri="{FF2B5EF4-FFF2-40B4-BE49-F238E27FC236}">
                <a16:creationId xmlns:a16="http://schemas.microsoft.com/office/drawing/2014/main" id="{C468D256-9F5D-6243-4711-3CB1DA443C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459" y="2744955"/>
            <a:ext cx="8502541" cy="140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6726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5DE44-6F36-4AC2-A0E7-CB6066484F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379" y="0"/>
            <a:ext cx="2826421" cy="1998154"/>
          </a:xfrm>
          <a:prstGeom prst="rect">
            <a:avLst/>
          </a:prstGeom>
        </p:spPr>
      </p:pic>
      <p:sp>
        <p:nvSpPr>
          <p:cNvPr id="6" name="Shape 159">
            <a:extLst>
              <a:ext uri="{FF2B5EF4-FFF2-40B4-BE49-F238E27FC236}">
                <a16:creationId xmlns:a16="http://schemas.microsoft.com/office/drawing/2014/main" id="{B1C9A4A8-BB38-46B5-843D-433A255A6CFB}"/>
              </a:ext>
            </a:extLst>
          </p:cNvPr>
          <p:cNvSpPr/>
          <p:nvPr/>
        </p:nvSpPr>
        <p:spPr>
          <a:xfrm>
            <a:off x="1260928" y="909952"/>
            <a:ext cx="8348612" cy="109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6600">
                <a:solidFill>
                  <a:srgbClr val="00609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l"/>
            <a:r>
              <a:rPr sz="6000" b="1" dirty="0">
                <a:latin typeface="Corbel" charset="0"/>
                <a:ea typeface="Corbel" charset="0"/>
                <a:cs typeface="Corbel" charset="0"/>
              </a:rPr>
              <a:t>FACTS</a:t>
            </a:r>
            <a:r>
              <a:rPr sz="6500" b="1" dirty="0">
                <a:latin typeface="Calibri" charset="0"/>
                <a:ea typeface="Calibri" charset="0"/>
                <a:cs typeface="Calibri" charset="0"/>
              </a:rPr>
              <a:t>4</a:t>
            </a:r>
            <a:r>
              <a:rPr sz="6000" b="1" dirty="0">
                <a:latin typeface="Corbel" charset="0"/>
                <a:ea typeface="Corbel" charset="0"/>
                <a:cs typeface="Corbel" charset="0"/>
              </a:rPr>
              <a:t>LIFE </a:t>
            </a:r>
            <a:r>
              <a:rPr lang="en-GB" sz="6000" b="1" dirty="0">
                <a:latin typeface="Corbel" charset="0"/>
                <a:ea typeface="Corbel" charset="0"/>
                <a:cs typeface="Corbel" charset="0"/>
              </a:rPr>
              <a:t>BINGO</a:t>
            </a:r>
            <a:endParaRPr sz="6000" b="1" dirty="0">
              <a:latin typeface="Corbel" charset="0"/>
              <a:ea typeface="Corbel" charset="0"/>
              <a:cs typeface="Corbel" charset="0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344FDFA-C822-1385-DB10-2ED1DB6BB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99683"/>
              </p:ext>
            </p:extLst>
          </p:nvPr>
        </p:nvGraphicFramePr>
        <p:xfrm>
          <a:off x="-3201351" y="2242128"/>
          <a:ext cx="19407501" cy="6957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10057263" imgH="3604628" progId="Word.Document.12">
                  <p:embed/>
                </p:oleObj>
              </mc:Choice>
              <mc:Fallback>
                <p:oleObj name="Document" r:id="rId4" imgW="10057263" imgH="3604628" progId="Word.Document.12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344FDFA-C822-1385-DB10-2ED1DB6BB7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3201351" y="2242128"/>
                        <a:ext cx="19407501" cy="6957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201281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hlinkClick r:id="rId2"/>
            <a:extLst>
              <a:ext uri="{FF2B5EF4-FFF2-40B4-BE49-F238E27FC236}">
                <a16:creationId xmlns:a16="http://schemas.microsoft.com/office/drawing/2014/main" id="{66CA980C-FC67-2302-8926-1D78604217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7092" y="8072827"/>
            <a:ext cx="970613" cy="970613"/>
          </a:xfrm>
          <a:prstGeom prst="rect">
            <a:avLst/>
          </a:prstGeom>
        </p:spPr>
      </p:pic>
      <p:pic>
        <p:nvPicPr>
          <p:cNvPr id="4" name="Picture 3">
            <a:hlinkClick r:id="rId4"/>
            <a:extLst>
              <a:ext uri="{FF2B5EF4-FFF2-40B4-BE49-F238E27FC236}">
                <a16:creationId xmlns:a16="http://schemas.microsoft.com/office/drawing/2014/main" id="{B862C2D4-A872-8E96-9843-64A65241B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9530" y="8072828"/>
            <a:ext cx="970613" cy="9706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7AB40B8-9A2C-D9F9-C8BF-C2E204195941}"/>
              </a:ext>
            </a:extLst>
          </p:cNvPr>
          <p:cNvSpPr txBox="1"/>
          <p:nvPr/>
        </p:nvSpPr>
        <p:spPr>
          <a:xfrm>
            <a:off x="959389" y="6366657"/>
            <a:ext cx="11086020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584229"/>
            <a:r>
              <a:rPr lang="en-GB" sz="6000" b="1" dirty="0">
                <a:solidFill>
                  <a:srgbClr val="404040"/>
                </a:solidFill>
                <a:latin typeface="Corbel" panose="020B0503020204020204" pitchFamily="34" charset="0"/>
                <a:hlinkClick r:id="rId6"/>
              </a:rPr>
              <a:t>www.facts4life.org</a:t>
            </a:r>
            <a:r>
              <a:rPr lang="en-GB" sz="6000" b="1" dirty="0">
                <a:solidFill>
                  <a:srgbClr val="404040"/>
                </a:solidFill>
                <a:latin typeface="Corbel" panose="020B0503020204020204" pitchFamily="34" charset="0"/>
              </a:rPr>
              <a:t> </a:t>
            </a:r>
          </a:p>
        </p:txBody>
      </p:sp>
      <p:pic>
        <p:nvPicPr>
          <p:cNvPr id="6" name="Picture 5" descr="A logo with a hand print in a red circle&#10;&#10;Description automatically generated">
            <a:extLst>
              <a:ext uri="{FF2B5EF4-FFF2-40B4-BE49-F238E27FC236}">
                <a16:creationId xmlns:a16="http://schemas.microsoft.com/office/drawing/2014/main" id="{3C08A53F-0380-2DAC-5AB5-30BDDFA4FB6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371" y="462184"/>
            <a:ext cx="7560053" cy="5541266"/>
          </a:xfrm>
          <a:prstGeom prst="rect">
            <a:avLst/>
          </a:prstGeom>
        </p:spPr>
      </p:pic>
      <p:pic>
        <p:nvPicPr>
          <p:cNvPr id="7" name="Picture 4" descr="Linkedin - Free social media icons">
            <a:hlinkClick r:id="rId8"/>
            <a:extLst>
              <a:ext uri="{FF2B5EF4-FFF2-40B4-BE49-F238E27FC236}">
                <a16:creationId xmlns:a16="http://schemas.microsoft.com/office/drawing/2014/main" id="{138A66C1-6BCC-29B5-96B5-DD333CEFE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491" y="8072828"/>
            <a:ext cx="970613" cy="97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510395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20</Words>
  <Application>Microsoft Office PowerPoint</Application>
  <PresentationFormat>Custom</PresentationFormat>
  <Paragraphs>4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Calibri</vt:lpstr>
      <vt:lpstr>Calibri Light</vt:lpstr>
      <vt:lpstr>Corbel</vt:lpstr>
      <vt:lpstr>Helvetica Light</vt:lpstr>
      <vt:lpstr>Helvetica Neue</vt:lpstr>
      <vt:lpstr>White</vt:lpstr>
      <vt:lpstr>Document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 Kirby</dc:creator>
  <cp:lastModifiedBy>Luna Dewey</cp:lastModifiedBy>
  <cp:revision>147</cp:revision>
  <dcterms:modified xsi:type="dcterms:W3CDTF">2024-05-01T09:03:03Z</dcterms:modified>
</cp:coreProperties>
</file>